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0E5F1-1DCD-4ABD-A328-3BE0DEE17285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83D00-9CCB-48E7-A0B7-6C4F4A129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3D00-9CCB-48E7-A0B7-6C4F4A1293E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AE7747-926F-46C1-BEBB-4AACC427A71A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FCB119-98F9-4E57-ACEA-F86F52140E3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Religion </a:t>
            </a:r>
            <a:r>
              <a:rPr lang="en-US" dirty="0" smtClean="0"/>
              <a:t>During the Medieval Period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Jamie Campbell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period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Stain glass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s0.geograph.org.uk/photos/77/32/773249_c93fbb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828800"/>
            <a:ext cx="2552700" cy="4050732"/>
          </a:xfrm>
          <a:prstGeom prst="rect">
            <a:avLst/>
          </a:prstGeom>
          <a:noFill/>
        </p:spPr>
      </p:pic>
      <p:pic>
        <p:nvPicPr>
          <p:cNvPr id="2052" name="Picture 4" descr="http://www.antiquechurchstainedglass.com/WindowImages/glass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971800"/>
            <a:ext cx="2616200" cy="3490196"/>
          </a:xfrm>
          <a:prstGeom prst="rect">
            <a:avLst/>
          </a:prstGeom>
          <a:noFill/>
        </p:spPr>
      </p:pic>
      <p:pic>
        <p:nvPicPr>
          <p:cNvPr id="2056" name="Picture 8" descr="http://www.personalbest.com/bj/westminster-abbey-stained-glas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396" y="2362200"/>
            <a:ext cx="3203604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Churches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The main religion during medieval times was the Roman Catholic Church. The head of the church was the Pope. </a:t>
            </a:r>
          </a:p>
          <a:p>
            <a:r>
              <a:rPr lang="en-US" sz="3400" dirty="0" smtClean="0"/>
              <a:t>The church was the seat of learning during the Middle Ages. It also helped bring peace to Europe.  </a:t>
            </a:r>
            <a:endParaRPr lang="en-US" sz="3400" dirty="0" smtClean="0"/>
          </a:p>
          <a:p>
            <a:r>
              <a:rPr lang="en-US" sz="3400" dirty="0" smtClean="0"/>
              <a:t>R</a:t>
            </a:r>
            <a:r>
              <a:rPr lang="en-US" sz="3400" dirty="0" smtClean="0"/>
              <a:t>eligions </a:t>
            </a:r>
            <a:r>
              <a:rPr lang="en-US" sz="3400" dirty="0" smtClean="0"/>
              <a:t>went through various transitions. There was a great deal of conflicting faiths. </a:t>
            </a:r>
          </a:p>
          <a:p>
            <a:r>
              <a:rPr lang="en-US" sz="3400" dirty="0" smtClean="0"/>
              <a:t>In 1534 Henry Vlll made a divorce to Catherine of  Aragon and in her place stepped Anne Boleyn. This divorce caused the break in the Catholic church. </a:t>
            </a:r>
          </a:p>
          <a:p>
            <a:r>
              <a:rPr lang="en-US" sz="3400" dirty="0" smtClean="0"/>
              <a:t>Now there was an “Eastern Church” (the Orthodox) and a “Western Church” ( the Catholic)</a:t>
            </a:r>
          </a:p>
          <a:p>
            <a:r>
              <a:rPr lang="en-US" sz="3400" dirty="0" smtClean="0"/>
              <a:t>This would not be the only break in religion during the Medieval times. Many predicted more to come and some were already starting. </a:t>
            </a:r>
          </a:p>
          <a:p>
            <a:endParaRPr lang="en-US" dirty="0"/>
          </a:p>
        </p:txBody>
      </p:sp>
      <p:pic>
        <p:nvPicPr>
          <p:cNvPr id="13314" name="Picture 2" descr="http://www.britannia.com/history/images/henryvi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152400"/>
            <a:ext cx="12192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Crusades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Crusades were  a Christian military campaign who were against the Muslims of the Middle East. </a:t>
            </a:r>
          </a:p>
          <a:p>
            <a:r>
              <a:rPr lang="en-US" dirty="0" smtClean="0"/>
              <a:t>The Muslims captured Jerusalem, the Christian Holy land. This land was very important to the Christian religion however, it </a:t>
            </a:r>
            <a:r>
              <a:rPr lang="en-US" dirty="0" smtClean="0"/>
              <a:t>was </a:t>
            </a:r>
            <a:r>
              <a:rPr lang="en-US" dirty="0" smtClean="0"/>
              <a:t>also important to the Muslims. Both battled out who would have Jerusalem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reason they called these wars crusades, was because the word crusade means “wars for the cross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This first crusade was the People’s crusade. In all, there were nine different crusades. This lasted from 1096-1272.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www.photo.net/photo/pcd1589/jerusalem-sunrise-64.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0"/>
            <a:ext cx="2673350" cy="1811270"/>
          </a:xfrm>
          <a:prstGeom prst="rect">
            <a:avLst/>
          </a:prstGeom>
          <a:noFill/>
        </p:spPr>
      </p:pic>
      <p:pic>
        <p:nvPicPr>
          <p:cNvPr id="16388" name="Picture 4" descr="http://tsfiles.files.wordpress.com/2008/07/cs0104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152400"/>
            <a:ext cx="1616075" cy="1783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Archbishop of Canterbury</a:t>
            </a:r>
            <a:br>
              <a:rPr lang="en-US" dirty="0" smtClean="0"/>
            </a:br>
            <a:r>
              <a:rPr lang="en-US" dirty="0" smtClean="0"/>
              <a:t>(religion v. 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Thomas Becket was chancellor of England from 1155-1162. Soon after he was appointed Archbishop of Canterbury by King Henry II.</a:t>
            </a:r>
          </a:p>
          <a:p>
            <a:r>
              <a:rPr lang="en-US" dirty="0" smtClean="0"/>
              <a:t>Him and the king became very good friends shortly because of their similar  personal thoughts.</a:t>
            </a:r>
          </a:p>
          <a:p>
            <a:r>
              <a:rPr lang="en-US" dirty="0" smtClean="0"/>
              <a:t>By having Becket at the top of the church, Henry thought that he could show is strong religious institution. He was wrong. </a:t>
            </a:r>
          </a:p>
          <a:p>
            <a:r>
              <a:rPr lang="en-US" dirty="0" smtClean="0"/>
              <a:t>Soon, Becket’s commitment got moved from the court to the Church and he was influenced to go against the king, Henry.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Murder of Thomas Becket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of Becket’s stand against the king, Henry was very angry with him. </a:t>
            </a:r>
          </a:p>
          <a:p>
            <a:r>
              <a:rPr lang="en-US" dirty="0" smtClean="0"/>
              <a:t>King Henry ordered four of his knights to go and find him to have him killed. </a:t>
            </a:r>
          </a:p>
          <a:p>
            <a:r>
              <a:rPr lang="en-US" dirty="0" smtClean="0"/>
              <a:t>The knights arrived to Canterbury and immediately searched for Becket. They found him in the Cathedral and that is where the knights killed him. </a:t>
            </a:r>
          </a:p>
          <a:p>
            <a:r>
              <a:rPr lang="en-US" dirty="0" smtClean="0"/>
              <a:t>Thomas Becket died in December in the Canterbury Cathedral. This upset many people.</a:t>
            </a:r>
          </a:p>
        </p:txBody>
      </p:sp>
      <p:pic>
        <p:nvPicPr>
          <p:cNvPr id="12290" name="Picture 2" descr="http://www.bbc.co.uk/history/historic_figures/images/thomas_beck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304800"/>
            <a:ext cx="12954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Westminster Abbey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Westminster Abbey is located in London, England. It is a Gothic monastery where most English monarchs are usually buried. </a:t>
            </a:r>
          </a:p>
          <a:p>
            <a:r>
              <a:rPr lang="en-US" dirty="0" smtClean="0"/>
              <a:t>This church is owned by a royal family.</a:t>
            </a:r>
          </a:p>
          <a:p>
            <a:r>
              <a:rPr lang="en-US" dirty="0" smtClean="0"/>
              <a:t>This church has some of the most wonderful medieval architecture in London. It is a very famous sight there that most people make an effort to see when they visit London.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Westminster Abbey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 descr="http://www.sacred-destinations.com/england/images/london/westminster-abbey/resized/eos_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2209800"/>
            <a:ext cx="3333750" cy="5000626"/>
          </a:xfrm>
          <a:prstGeom prst="rect">
            <a:avLst/>
          </a:prstGeom>
          <a:noFill/>
        </p:spPr>
      </p:pic>
      <p:pic>
        <p:nvPicPr>
          <p:cNvPr id="23556" name="Picture 4" descr="http://www.sacred-destinations.com/england/images/london/westminster-abbey/resized/eos_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2514600"/>
            <a:ext cx="3333750" cy="2219325"/>
          </a:xfrm>
          <a:prstGeom prst="rect">
            <a:avLst/>
          </a:prstGeom>
          <a:noFill/>
        </p:spPr>
      </p:pic>
      <p:pic>
        <p:nvPicPr>
          <p:cNvPr id="23558" name="Picture 6" descr="http://www.sacred-destinations.com/england/images/london/westminster-abbey/resized/eos_04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638675"/>
            <a:ext cx="3333750" cy="2219325"/>
          </a:xfrm>
          <a:prstGeom prst="rect">
            <a:avLst/>
          </a:prstGeom>
          <a:noFill/>
        </p:spPr>
      </p:pic>
      <p:pic>
        <p:nvPicPr>
          <p:cNvPr id="23560" name="Picture 8" descr="http://www.sacred-destinations.com/england/images/london/westminster-abbey/resized/nik_04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138" y="2209800"/>
            <a:ext cx="3155611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Benedictine Monks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Everywhere the monks would travel, they would convert the people into Christianity. They traveled in groups called monasteries where they lived and worked.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life of a monk is not one of ease. It may be filled with peace, quiet, prayer, meditation, and or other calming things, but their life was not easy</a:t>
            </a:r>
            <a:r>
              <a:rPr lang="en-US" dirty="0" smtClean="0"/>
              <a:t>. There basic job in life was to work, pray, and study. </a:t>
            </a:r>
            <a:endParaRPr lang="en-US" dirty="0" smtClean="0"/>
          </a:p>
          <a:p>
            <a:r>
              <a:rPr lang="en-US" dirty="0" smtClean="0"/>
              <a:t>The monks lived under strict order. They also all had vows that they had to obtain by. Some were..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-obedience, stability, and conversion in the way of life.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Benedictine Monks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St. Benedict wanted to divide the outside world and the monastic life of a monk. </a:t>
            </a:r>
          </a:p>
          <a:p>
            <a:r>
              <a:rPr lang="en-US" dirty="0" smtClean="0"/>
              <a:t>He wanted them to have an independent, self supporting community who didn’t need to go beyond their limits for anything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daily schedule for a monk was indicated by bells signaling each activity. Their day was filled with church services, work, eat, and sleep.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http://www.myspiritrejoices.com/productimages/westonpriory/monksofwestonprio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876800"/>
            <a:ext cx="1557547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501</TotalTime>
  <Words>675</Words>
  <Application>Microsoft Office PowerPoint</Application>
  <PresentationFormat>On-screen Show (4:3)</PresentationFormat>
  <Paragraphs>50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Religion During the Medieval Period</vt:lpstr>
      <vt:lpstr>The Churches  </vt:lpstr>
      <vt:lpstr>The Crusades </vt:lpstr>
      <vt:lpstr>Archbishop of Canterbury (religion v. king)</vt:lpstr>
      <vt:lpstr>Murder of Thomas Becket</vt:lpstr>
      <vt:lpstr>Westminster Abbey</vt:lpstr>
      <vt:lpstr>Westminster Abbey </vt:lpstr>
      <vt:lpstr>Benedictine Monks </vt:lpstr>
      <vt:lpstr>Benedictine Monks</vt:lpstr>
      <vt:lpstr>Stain glass windows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 During Medieval Times</dc:title>
  <dc:creator>Campbell</dc:creator>
  <cp:lastModifiedBy>Campbell</cp:lastModifiedBy>
  <cp:revision>31</cp:revision>
  <dcterms:created xsi:type="dcterms:W3CDTF">2009-09-26T14:06:53Z</dcterms:created>
  <dcterms:modified xsi:type="dcterms:W3CDTF">2009-09-27T01:18:43Z</dcterms:modified>
</cp:coreProperties>
</file>