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clrMode="bw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3" d="100"/>
          <a:sy n="93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F55DA-C775-EE41-9CB0-BD43EDB7CB86}" type="datetimeFigureOut">
              <a:rPr lang="en-US" smtClean="0"/>
              <a:t>9/27/09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B2EFA-FF7A-A941-AC2A-2EE9AAA743E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A6EF8-61BE-434A-BBBC-AAE014644D96}" type="datetimeFigureOut">
              <a:rPr lang="en-US" smtClean="0"/>
              <a:pPr/>
              <a:t>9/27/09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6A1C-2A6D-1E47-954A-B611322247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A6EF8-61BE-434A-BBBC-AAE014644D96}" type="datetimeFigureOut">
              <a:rPr lang="en-US" smtClean="0"/>
              <a:pPr/>
              <a:t>9/27/09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6A1C-2A6D-1E47-954A-B611322247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A6EF8-61BE-434A-BBBC-AAE014644D96}" type="datetimeFigureOut">
              <a:rPr lang="en-US" smtClean="0"/>
              <a:pPr/>
              <a:t>9/27/09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6A1C-2A6D-1E47-954A-B611322247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A6EF8-61BE-434A-BBBC-AAE014644D96}" type="datetimeFigureOut">
              <a:rPr lang="en-US" smtClean="0"/>
              <a:pPr/>
              <a:t>9/27/09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6A1C-2A6D-1E47-954A-B611322247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A6EF8-61BE-434A-BBBC-AAE014644D96}" type="datetimeFigureOut">
              <a:rPr lang="en-US" smtClean="0"/>
              <a:pPr/>
              <a:t>9/27/09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6A1C-2A6D-1E47-954A-B611322247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A6EF8-61BE-434A-BBBC-AAE014644D96}" type="datetimeFigureOut">
              <a:rPr lang="en-US" smtClean="0"/>
              <a:pPr/>
              <a:t>9/27/09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6A1C-2A6D-1E47-954A-B611322247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A6EF8-61BE-434A-BBBC-AAE014644D96}" type="datetimeFigureOut">
              <a:rPr lang="en-US" smtClean="0"/>
              <a:pPr/>
              <a:t>9/27/09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6A1C-2A6D-1E47-954A-B611322247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A6EF8-61BE-434A-BBBC-AAE014644D96}" type="datetimeFigureOut">
              <a:rPr lang="en-US" smtClean="0"/>
              <a:pPr/>
              <a:t>9/27/09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6A1C-2A6D-1E47-954A-B611322247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A6EF8-61BE-434A-BBBC-AAE014644D96}" type="datetimeFigureOut">
              <a:rPr lang="en-US" smtClean="0"/>
              <a:pPr/>
              <a:t>9/27/09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6A1C-2A6D-1E47-954A-B611322247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A6EF8-61BE-434A-BBBC-AAE014644D96}" type="datetimeFigureOut">
              <a:rPr lang="en-US" smtClean="0"/>
              <a:pPr/>
              <a:t>9/27/09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6A1C-2A6D-1E47-954A-B611322247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A6EF8-61BE-434A-BBBC-AAE014644D96}" type="datetimeFigureOut">
              <a:rPr lang="en-US" smtClean="0"/>
              <a:pPr/>
              <a:t>9/27/09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6A1C-2A6D-1E47-954A-B611322247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A6EF8-61BE-434A-BBBC-AAE014644D96}" type="datetimeFigureOut">
              <a:rPr lang="en-US" smtClean="0"/>
              <a:pPr/>
              <a:t>9/27/09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86A1C-2A6D-1E47-954A-B611322247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Mens</a:t>
            </a:r>
            <a:r>
              <a:rPr lang="en-US" dirty="0" smtClean="0"/>
              <a:t> Clothing in Medieval Times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Brittany Blanz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383914"/>
            <a:ext cx="2043214" cy="32010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3383914"/>
            <a:ext cx="2419426" cy="32010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0" y="253012"/>
            <a:ext cx="2053257" cy="2184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</a:t>
            </a:r>
            <a:r>
              <a:rPr lang="en-US" dirty="0"/>
              <a:t>L</a:t>
            </a:r>
            <a:r>
              <a:rPr lang="en-US" dirty="0" smtClean="0"/>
              <a:t>ayer of Peasant Clothing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first layer of men’s clothing is a pair of half trousers or </a:t>
            </a:r>
            <a:r>
              <a:rPr lang="en-US" i="1" dirty="0" err="1" smtClean="0"/>
              <a:t>braies</a:t>
            </a:r>
            <a:endParaRPr lang="en-US" i="1" dirty="0" smtClean="0"/>
          </a:p>
          <a:p>
            <a:r>
              <a:rPr lang="en-US" dirty="0" smtClean="0"/>
              <a:t>These are made from either linen or </a:t>
            </a:r>
          </a:p>
          <a:p>
            <a:pPr>
              <a:buNone/>
            </a:pPr>
            <a:r>
              <a:rPr lang="en-US" dirty="0" smtClean="0"/>
              <a:t>another thin material</a:t>
            </a:r>
          </a:p>
          <a:p>
            <a:r>
              <a:rPr lang="en-US" dirty="0" smtClean="0"/>
              <a:t>They are most like modern boxers but </a:t>
            </a:r>
          </a:p>
          <a:p>
            <a:pPr>
              <a:buNone/>
            </a:pPr>
            <a:r>
              <a:rPr lang="en-US" dirty="0" smtClean="0"/>
              <a:t>the differ by going down to the mid calf </a:t>
            </a:r>
          </a:p>
          <a:p>
            <a:r>
              <a:rPr lang="en-US" i="1" dirty="0" err="1" smtClean="0"/>
              <a:t>Braies</a:t>
            </a:r>
            <a:r>
              <a:rPr lang="en-US" dirty="0" smtClean="0"/>
              <a:t> have ties at the bottom so </a:t>
            </a:r>
          </a:p>
          <a:p>
            <a:pPr>
              <a:buNone/>
            </a:pPr>
            <a:r>
              <a:rPr lang="en-US" dirty="0" smtClean="0"/>
              <a:t>when working in heat they can roll and</a:t>
            </a:r>
          </a:p>
          <a:p>
            <a:pPr>
              <a:buNone/>
            </a:pPr>
            <a:r>
              <a:rPr lang="en-US" dirty="0"/>
              <a:t>t</a:t>
            </a:r>
            <a:r>
              <a:rPr lang="en-US" dirty="0" smtClean="0"/>
              <a:t>ie their trousers up.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2362200"/>
            <a:ext cx="1825413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peasant next pulls on a pair of woolen hose</a:t>
            </a:r>
          </a:p>
          <a:p>
            <a:r>
              <a:rPr lang="en-US" dirty="0" smtClean="0"/>
              <a:t>The hose runs from the waist to </a:t>
            </a:r>
          </a:p>
          <a:p>
            <a:pPr>
              <a:buNone/>
            </a:pPr>
            <a:r>
              <a:rPr lang="en-US" dirty="0" smtClean="0"/>
              <a:t>the feet and is attached to the </a:t>
            </a:r>
            <a:r>
              <a:rPr lang="en-US" i="1" dirty="0" err="1" smtClean="0"/>
              <a:t>braies</a:t>
            </a:r>
            <a:r>
              <a:rPr lang="en-US" i="1" dirty="0" smtClean="0"/>
              <a:t> </a:t>
            </a:r>
          </a:p>
          <a:p>
            <a:pPr>
              <a:buNone/>
            </a:pPr>
            <a:r>
              <a:rPr lang="en-US" dirty="0" smtClean="0"/>
              <a:t>by leather thongs</a:t>
            </a:r>
          </a:p>
          <a:p>
            <a:r>
              <a:rPr lang="en-US" dirty="0" smtClean="0"/>
              <a:t>Because of the lack of elastic the </a:t>
            </a:r>
          </a:p>
          <a:p>
            <a:pPr>
              <a:buNone/>
            </a:pPr>
            <a:r>
              <a:rPr lang="en-US" dirty="0" smtClean="0"/>
              <a:t>hose were not form fitting, they </a:t>
            </a:r>
          </a:p>
          <a:p>
            <a:pPr>
              <a:buNone/>
            </a:pPr>
            <a:r>
              <a:rPr lang="en-US" dirty="0" smtClean="0"/>
              <a:t>were most like modern stirrup pants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2514600"/>
            <a:ext cx="2008381" cy="3081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Shirts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lvl="5"/>
            <a:r>
              <a:rPr lang="en-US" sz="9600" dirty="0" smtClean="0"/>
              <a:t>Over the </a:t>
            </a:r>
            <a:r>
              <a:rPr lang="en-US" sz="9600" i="1" dirty="0" err="1" smtClean="0"/>
              <a:t>braies</a:t>
            </a:r>
            <a:r>
              <a:rPr lang="en-US" sz="9600" dirty="0" smtClean="0"/>
              <a:t> and hose, peasants wore a linen shirt that went at least down to the thighs.</a:t>
            </a:r>
          </a:p>
          <a:p>
            <a:pPr lvl="5"/>
            <a:r>
              <a:rPr lang="en-US" sz="9600" dirty="0" smtClean="0"/>
              <a:t>These shirts had slits in them for mobility while working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medshirt-t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260" y="1600201"/>
            <a:ext cx="1316736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Tunic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r>
              <a:rPr lang="en-US" dirty="0" smtClean="0"/>
              <a:t>Over all these layers is a tunic</a:t>
            </a:r>
          </a:p>
          <a:p>
            <a:r>
              <a:rPr lang="en-US" dirty="0" smtClean="0"/>
              <a:t>The tunic does not go past the </a:t>
            </a:r>
          </a:p>
          <a:p>
            <a:pPr>
              <a:buNone/>
            </a:pPr>
            <a:r>
              <a:rPr lang="en-US" dirty="0"/>
              <a:t>k</a:t>
            </a:r>
            <a:r>
              <a:rPr lang="en-US" dirty="0" smtClean="0"/>
              <a:t>nee because it would not get in</a:t>
            </a:r>
          </a:p>
          <a:p>
            <a:pPr>
              <a:buNone/>
            </a:pPr>
            <a:r>
              <a:rPr lang="en-US" dirty="0" smtClean="0"/>
              <a:t> the way while working</a:t>
            </a:r>
          </a:p>
          <a:p>
            <a:r>
              <a:rPr lang="en-US" dirty="0" smtClean="0"/>
              <a:t>Tunics can have sleeves but they can also be sleeveless but the always have a large head opening that can be gathered with string for warmth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158" y="274638"/>
            <a:ext cx="2717642" cy="331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Noble </a:t>
            </a:r>
            <a:r>
              <a:rPr lang="en-US" dirty="0" err="1" smtClean="0"/>
              <a:t>Mens</a:t>
            </a:r>
            <a:r>
              <a:rPr lang="en-US" dirty="0" smtClean="0"/>
              <a:t> Clothing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Most </a:t>
            </a:r>
            <a:r>
              <a:rPr lang="en-US" dirty="0" smtClean="0"/>
              <a:t>of the clothes that the  the noble men </a:t>
            </a:r>
            <a:r>
              <a:rPr lang="en-US" dirty="0" smtClean="0"/>
              <a:t>and aristocrats </a:t>
            </a:r>
            <a:r>
              <a:rPr lang="en-US" dirty="0" smtClean="0"/>
              <a:t>wore are the same patterns as peasants just with more valuable material</a:t>
            </a:r>
          </a:p>
          <a:p>
            <a:r>
              <a:rPr lang="en-US" dirty="0" smtClean="0"/>
              <a:t>In the twelfth century fitted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clothes </a:t>
            </a:r>
            <a:r>
              <a:rPr lang="en-US" dirty="0" smtClean="0"/>
              <a:t>came into style and noble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men </a:t>
            </a:r>
            <a:r>
              <a:rPr lang="en-US" dirty="0" smtClean="0"/>
              <a:t>and women pinned their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clothes </a:t>
            </a:r>
            <a:r>
              <a:rPr lang="en-US" dirty="0" smtClean="0"/>
              <a:t>to make them as form fitting as possible</a:t>
            </a:r>
          </a:p>
          <a:p>
            <a:r>
              <a:rPr lang="en-US" dirty="0" smtClean="0"/>
              <a:t>Clothes were encrusted with jewels and </a:t>
            </a:r>
            <a:r>
              <a:rPr lang="en-US" dirty="0"/>
              <a:t>embroidered with precious metals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0856" y="2895600"/>
            <a:ext cx="2135944" cy="14816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Clothing was particularly important to a noble because of the value placed on display.</a:t>
            </a:r>
            <a:r>
              <a:rPr lang="en-US" dirty="0" smtClean="0"/>
              <a:t> </a:t>
            </a:r>
          </a:p>
          <a:p>
            <a:r>
              <a:rPr lang="en-US" dirty="0" smtClean="0"/>
              <a:t>Tailored </a:t>
            </a:r>
            <a:r>
              <a:rPr lang="en-US" dirty="0"/>
              <a:t>clothes of the finest material and with the most costly decorations shouted a noble’s </a:t>
            </a:r>
            <a:r>
              <a:rPr lang="en-US" dirty="0" smtClean="0"/>
              <a:t>status</a:t>
            </a:r>
          </a:p>
          <a:p>
            <a:r>
              <a:rPr lang="en-US" dirty="0" smtClean="0"/>
              <a:t>People bought fabrics in the towns and made their own clothing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5145" y="3962400"/>
            <a:ext cx="2587222" cy="2648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noble might also have one side of his hose woven one color and another side a different </a:t>
            </a:r>
            <a:r>
              <a:rPr lang="en-US" dirty="0" smtClean="0"/>
              <a:t>one. They also did this with tunics</a:t>
            </a:r>
          </a:p>
          <a:p>
            <a:r>
              <a:rPr lang="en-US" dirty="0" smtClean="0"/>
              <a:t>Noble men were said to follow the fashion trends just as the women did.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274638"/>
            <a:ext cx="2894565" cy="30654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71800" y="2970768"/>
            <a:ext cx="2894565" cy="369332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Foot Wear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their feet men wore leather shoes if they could afford them</a:t>
            </a:r>
          </a:p>
          <a:p>
            <a:r>
              <a:rPr lang="en-US" dirty="0" smtClean="0"/>
              <a:t>Before 1300 the shoes were rounded and after the shoes were pointy with hooks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3962400"/>
            <a:ext cx="2592427" cy="24437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1053</TotalTime>
  <Words>382</Words>
  <Application>Microsoft Macintosh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Mens Clothing in Medieval Times</vt:lpstr>
      <vt:lpstr>The First Layer of Peasant Clothing</vt:lpstr>
      <vt:lpstr>The Hose</vt:lpstr>
      <vt:lpstr>The Shirts</vt:lpstr>
      <vt:lpstr>The Tunic</vt:lpstr>
      <vt:lpstr>The Noble Mens Clothing</vt:lpstr>
      <vt:lpstr>Slide 7</vt:lpstr>
      <vt:lpstr>Slide 8</vt:lpstr>
      <vt:lpstr>Foot Wear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Mens Clothing in Medieval Times</dc:title>
  <dc:creator>Kim Blanz</dc:creator>
  <cp:lastModifiedBy>Kim Blanz</cp:lastModifiedBy>
  <cp:revision>3</cp:revision>
  <cp:lastPrinted>2009-09-27T20:16:28Z</cp:lastPrinted>
  <dcterms:created xsi:type="dcterms:W3CDTF">2009-09-27T15:32:57Z</dcterms:created>
  <dcterms:modified xsi:type="dcterms:W3CDTF">2009-09-27T20:32:56Z</dcterms:modified>
</cp:coreProperties>
</file>