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5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0D0A248-0B5D-1145-83B6-8839C22A4EE7}" type="datetimeFigureOut">
              <a:rPr lang="en-US" smtClean="0"/>
              <a:pPr/>
              <a:t>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CB010EEE-B654-EB4E-8E85-35693CD28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76458"/>
            <a:ext cx="8229600" cy="1143000"/>
          </a:xfrm>
        </p:spPr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obstinate – adjective – perversely adhering to an opinion, purpose, or course in spite of reason, arguments, or persuasion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5142"/>
            <a:ext cx="8229600" cy="4525963"/>
          </a:xfrm>
        </p:spPr>
        <p:txBody>
          <a:bodyPr/>
          <a:lstStyle/>
          <a:p>
            <a:r>
              <a:rPr lang="en-US" dirty="0" smtClean="0"/>
              <a:t>A happy marriage is </a:t>
            </a:r>
            <a:r>
              <a:rPr lang="en-US" dirty="0" smtClean="0"/>
              <a:t>unusual for </a:t>
            </a:r>
            <a:r>
              <a:rPr lang="en-US" dirty="0" smtClean="0"/>
              <a:t>two			  </a:t>
            </a:r>
            <a:r>
              <a:rPr lang="en-US" dirty="0" smtClean="0"/>
              <a:t>such </a:t>
            </a:r>
            <a:r>
              <a:rPr lang="en-US" u="sng" dirty="0" smtClean="0"/>
              <a:t>obstinate</a:t>
            </a:r>
            <a:r>
              <a:rPr lang="en-US" dirty="0" smtClean="0"/>
              <a:t> people.</a:t>
            </a:r>
            <a:endParaRPr lang="en-US" dirty="0" smtClean="0"/>
          </a:p>
          <a:p>
            <a:r>
              <a:rPr lang="en-US" dirty="0" smtClean="0"/>
              <a:t>Synonym: stubborn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6430" y="323816"/>
            <a:ext cx="3027570" cy="4557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150</TotalTime>
  <Words>41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Habitat</vt:lpstr>
      <vt:lpstr>obstinate – adjective – perversely adhering to an opinion, purpose, or course in spite of reason, arguments, or persuasion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Weatherly Langsett</dc:creator>
  <cp:lastModifiedBy>Weatherly Langsett</cp:lastModifiedBy>
  <cp:revision>3</cp:revision>
  <dcterms:created xsi:type="dcterms:W3CDTF">2010-01-22T05:23:53Z</dcterms:created>
  <dcterms:modified xsi:type="dcterms:W3CDTF">2010-01-22T05:26:34Z</dcterms:modified>
</cp:coreProperties>
</file>