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41720-4330-4F28-BBBF-7B877C1307F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82FE9-4292-4A08-BBDA-6FEC87D64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pantomime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p</a:t>
            </a:r>
            <a:r>
              <a:rPr lang="en-US" dirty="0" smtClean="0"/>
              <a:t>antomime: </a:t>
            </a:r>
            <a:r>
              <a:rPr lang="en-US" dirty="0" err="1" smtClean="0"/>
              <a:t>n</a:t>
            </a:r>
            <a:r>
              <a:rPr lang="en-US" dirty="0" smtClean="0"/>
              <a:t>. or </a:t>
            </a:r>
            <a:r>
              <a:rPr lang="en-US" dirty="0" err="1" smtClean="0"/>
              <a:t>v</a:t>
            </a:r>
            <a:r>
              <a:rPr lang="en-US" dirty="0" smtClean="0"/>
              <a:t>. the technique of expressing emotions or actions through gestures without speech</a:t>
            </a:r>
            <a:r>
              <a:rPr lang="en-US" dirty="0" smtClean="0"/>
              <a:t>; </a:t>
            </a:r>
            <a:r>
              <a:rPr lang="en-US" dirty="0" smtClean="0"/>
              <a:t>The drama teacher pantomimed himself skiing. (verb)</a:t>
            </a:r>
          </a:p>
          <a:p>
            <a:pPr>
              <a:buNone/>
            </a:pPr>
            <a:r>
              <a:rPr lang="en-US" dirty="0" smtClean="0"/>
              <a:t>The drama teacher demonstrated a </a:t>
            </a:r>
            <a:r>
              <a:rPr lang="en-US" b="1" dirty="0" smtClean="0"/>
              <a:t>pantomime</a:t>
            </a:r>
            <a:r>
              <a:rPr lang="en-US" dirty="0" smtClean="0"/>
              <a:t> of himself skiing</a:t>
            </a:r>
            <a:r>
              <a:rPr lang="en-US" dirty="0" smtClean="0"/>
              <a:t>. (noun)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1266" name="Picture 2" descr="http://www.classesandcareers.com/education/wp-content/uploads/image/Mi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419600"/>
            <a:ext cx="2932069" cy="21931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705600" y="457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Elizabeth Hamil</a:t>
            </a:r>
          </a:p>
          <a:p>
            <a:r>
              <a:rPr lang="en-US" smtClean="0"/>
              <a:t>1</a:t>
            </a:r>
            <a:r>
              <a:rPr lang="en-US" baseline="30000" smtClean="0"/>
              <a:t>st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46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pantomime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pantomime</dc:title>
  <dc:creator>Tim Hamil</dc:creator>
  <cp:lastModifiedBy>Elizabeth Hamil</cp:lastModifiedBy>
  <cp:revision>6</cp:revision>
  <dcterms:created xsi:type="dcterms:W3CDTF">2010-01-21T18:26:15Z</dcterms:created>
  <dcterms:modified xsi:type="dcterms:W3CDTF">2010-01-22T03:48:44Z</dcterms:modified>
</cp:coreProperties>
</file>