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8696B-53DD-42B1-A62B-C1FE903F4453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84F1-A23A-4EA1-95B4-F19280F54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red.jpg"/>
          <p:cNvPicPr>
            <a:picLocks noChangeAspect="1"/>
          </p:cNvPicPr>
          <p:nvPr/>
        </p:nvPicPr>
        <p:blipFill>
          <a:blip r:embed="rId2" cstate="print"/>
          <a:srcRect l="10294" r="10294" b="9905"/>
          <a:stretch>
            <a:fillRect/>
          </a:stretch>
        </p:blipFill>
        <p:spPr>
          <a:xfrm>
            <a:off x="381000" y="381000"/>
            <a:ext cx="4114800" cy="4751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304800"/>
            <a:ext cx="6400800" cy="17526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noun; a strong feeling of dislike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(avers: turned away)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2578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Many people have an aversion to snakes.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snake.gif"/>
          <p:cNvPicPr>
            <a:picLocks noChangeAspect="1"/>
          </p:cNvPicPr>
          <p:nvPr/>
        </p:nvPicPr>
        <p:blipFill>
          <a:blip r:embed="rId3" cstate="print"/>
          <a:srcRect l="7407" t="13333" r="9259" b="12000"/>
          <a:stretch>
            <a:fillRect/>
          </a:stretch>
        </p:blipFill>
        <p:spPr>
          <a:xfrm>
            <a:off x="4572000" y="2286000"/>
            <a:ext cx="4041321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udy.jpg"/>
          <p:cNvPicPr>
            <a:picLocks noChangeAspect="1"/>
          </p:cNvPicPr>
          <p:nvPr/>
        </p:nvPicPr>
        <p:blipFill>
          <a:blip r:embed="rId2" cstate="print"/>
          <a:srcRect l="7692" t="12069" r="9502" b="6897"/>
          <a:stretch>
            <a:fillRect/>
          </a:stretch>
        </p:blipFill>
        <p:spPr>
          <a:xfrm>
            <a:off x="4114800" y="2895600"/>
            <a:ext cx="4648200" cy="358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288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surpassing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adv; going beyond in excellence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beyond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pass: to go by)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synonym--superlative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52800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Studying hard for the SAT, helped Sally in surpassing her prior score.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aversion</vt:lpstr>
      <vt:lpstr>surpassing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surpassing</dc:title>
  <dc:creator>Debbie McCarty</dc:creator>
  <cp:lastModifiedBy>Debbie McCarty</cp:lastModifiedBy>
  <cp:revision>3</cp:revision>
  <dcterms:created xsi:type="dcterms:W3CDTF">2010-01-17T17:14:02Z</dcterms:created>
  <dcterms:modified xsi:type="dcterms:W3CDTF">2010-01-28T00:30:26Z</dcterms:modified>
</cp:coreProperties>
</file>