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12279-A8E2-40E9-A241-947AEDBDF551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50A39-E69C-49A0-AF67-CE8101DD5A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</a:t>
            </a:r>
            <a:r>
              <a:rPr lang="en-US" dirty="0" smtClean="0"/>
              <a:t>mpassively-  adv</a:t>
            </a:r>
            <a:br>
              <a:rPr lang="en-US" dirty="0" smtClean="0"/>
            </a:br>
            <a:r>
              <a:rPr lang="en-US" dirty="0" err="1" smtClean="0"/>
              <a:t>im</a:t>
            </a:r>
            <a:r>
              <a:rPr lang="en-US" dirty="0" smtClean="0"/>
              <a:t>- not, opposite of  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</a:t>
            </a:r>
            <a:r>
              <a:rPr lang="en-US" dirty="0"/>
              <a:t>w</a:t>
            </a:r>
            <a:r>
              <a:rPr lang="en-US" dirty="0" smtClean="0"/>
              <a:t>ithout emotion; apathetic; unmoved.</a:t>
            </a:r>
          </a:p>
          <a:p>
            <a:r>
              <a:rPr lang="en-US" dirty="0" smtClean="0"/>
              <a:t>2. calm; serene.</a:t>
            </a:r>
          </a:p>
          <a:p>
            <a:r>
              <a:rPr lang="en-US" dirty="0" smtClean="0"/>
              <a:t>The water impassively rippled as the sun set behind the trees.</a:t>
            </a:r>
          </a:p>
          <a:p>
            <a:endParaRPr lang="en-US" dirty="0"/>
          </a:p>
        </p:txBody>
      </p:sp>
      <p:pic>
        <p:nvPicPr>
          <p:cNvPr id="11268" name="Picture 4" descr="http://www.fantasyecards.com/ecards/pix/Sunset/007-sunset-in-mountain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8" r="38"/>
          <a:stretch>
            <a:fillRect/>
          </a:stretch>
        </p:blipFill>
        <p:spPr bwMode="auto">
          <a:xfrm>
            <a:off x="1828800" y="3048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preeminent – </a:t>
            </a:r>
            <a:r>
              <a:rPr lang="en-US" dirty="0" err="1" smtClean="0"/>
              <a:t>adj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pre- before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1858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1. eminent above or before others; superior; surpassing.</a:t>
            </a:r>
          </a:p>
          <a:p>
            <a:endParaRPr lang="en-US" dirty="0"/>
          </a:p>
          <a:p>
            <a:r>
              <a:rPr lang="en-US" dirty="0" smtClean="0"/>
              <a:t>The young intern is the most preeminent and will most likely become an assistant.</a:t>
            </a:r>
          </a:p>
          <a:p>
            <a:endParaRPr lang="en-US" dirty="0"/>
          </a:p>
          <a:p>
            <a:r>
              <a:rPr lang="en-US" dirty="0" smtClean="0"/>
              <a:t>Superlative- excellent, above all others</a:t>
            </a:r>
            <a:endParaRPr lang="en-US" dirty="0"/>
          </a:p>
        </p:txBody>
      </p:sp>
      <p:pic>
        <p:nvPicPr>
          <p:cNvPr id="14338" name="Picture 2" descr="http://www.39thandbroadway.com/wp-content/uploads/2009/05/interns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556" r="1055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65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impassively-  adv im- not, opposite of  </vt:lpstr>
      <vt:lpstr>preeminent – adj pre- before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impassively-  adverb</dc:title>
  <dc:creator>deepfreeze</dc:creator>
  <cp:lastModifiedBy>deepfreeze</cp:lastModifiedBy>
  <cp:revision>3</cp:revision>
  <dcterms:created xsi:type="dcterms:W3CDTF">2010-01-20T12:34:01Z</dcterms:created>
  <dcterms:modified xsi:type="dcterms:W3CDTF">2010-01-20T12:57:07Z</dcterms:modified>
</cp:coreProperties>
</file>