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6344C-03E7-4050-BBF2-92F92B9D211E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874A3-D4D9-4986-B20F-14D7613DEF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6344C-03E7-4050-BBF2-92F92B9D211E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874A3-D4D9-4986-B20F-14D7613DEF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6344C-03E7-4050-BBF2-92F92B9D211E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874A3-D4D9-4986-B20F-14D7613DEF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6344C-03E7-4050-BBF2-92F92B9D211E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874A3-D4D9-4986-B20F-14D7613DEF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6344C-03E7-4050-BBF2-92F92B9D211E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874A3-D4D9-4986-B20F-14D7613DEF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6344C-03E7-4050-BBF2-92F92B9D211E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874A3-D4D9-4986-B20F-14D7613DEF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6344C-03E7-4050-BBF2-92F92B9D211E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874A3-D4D9-4986-B20F-14D7613DEF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6344C-03E7-4050-BBF2-92F92B9D211E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874A3-D4D9-4986-B20F-14D7613DEF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6344C-03E7-4050-BBF2-92F92B9D211E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874A3-D4D9-4986-B20F-14D7613DEF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6344C-03E7-4050-BBF2-92F92B9D211E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874A3-D4D9-4986-B20F-14D7613DEF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6344C-03E7-4050-BBF2-92F92B9D211E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874A3-D4D9-4986-B20F-14D7613DEF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6344C-03E7-4050-BBF2-92F92B9D211E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874A3-D4D9-4986-B20F-14D7613DEF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52600" y="4495800"/>
            <a:ext cx="5486400" cy="566738"/>
          </a:xfrm>
        </p:spPr>
        <p:txBody>
          <a:bodyPr>
            <a:noAutofit/>
          </a:bodyPr>
          <a:lstStyle/>
          <a:p>
            <a:r>
              <a:rPr lang="en-US" sz="6000" dirty="0" smtClean="0">
                <a:latin typeface="Amienne" pitchFamily="82" charset="0"/>
              </a:rPr>
              <a:t>fastidious</a:t>
            </a:r>
            <a:endParaRPr lang="en-US" sz="6000" dirty="0">
              <a:latin typeface="Amienne" pitchFamily="82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52600" y="4876800"/>
            <a:ext cx="5486400" cy="1600200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a</a:t>
            </a:r>
            <a:r>
              <a:rPr lang="en-US" sz="2000" dirty="0" smtClean="0"/>
              <a:t>dj. excessively </a:t>
            </a:r>
            <a:r>
              <a:rPr lang="en-US" sz="2000" dirty="0" smtClean="0"/>
              <a:t>particular, critical, or demanding; hard to </a:t>
            </a:r>
            <a:r>
              <a:rPr lang="en-US" sz="2000" dirty="0" smtClean="0"/>
              <a:t>please</a:t>
            </a:r>
          </a:p>
          <a:p>
            <a:r>
              <a:rPr lang="en-US" sz="2000" dirty="0" smtClean="0"/>
              <a:t>s</a:t>
            </a:r>
            <a:r>
              <a:rPr lang="en-US" sz="2000" dirty="0" smtClean="0"/>
              <a:t>ynonym: exacting- demanding perfection; strict</a:t>
            </a:r>
          </a:p>
          <a:p>
            <a:r>
              <a:rPr lang="en-US" sz="2000" dirty="0" smtClean="0"/>
              <a:t>Instead of mowing his lawn, the fastidious man cut his grass </a:t>
            </a:r>
            <a:r>
              <a:rPr lang="en-US" sz="2000" smtClean="0"/>
              <a:t>with scissors.</a:t>
            </a:r>
            <a:endParaRPr lang="en-US" sz="2000" dirty="0" smtClean="0"/>
          </a:p>
          <a:p>
            <a:endParaRPr lang="en-US" sz="2000" dirty="0"/>
          </a:p>
        </p:txBody>
      </p:sp>
      <p:pic>
        <p:nvPicPr>
          <p:cNvPr id="11266" name="Picture 2" descr="http://www.phocabulary.com/words/fastidio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457200"/>
            <a:ext cx="5594103" cy="3733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4724400"/>
            <a:ext cx="5486400" cy="566738"/>
          </a:xfrm>
        </p:spPr>
        <p:txBody>
          <a:bodyPr>
            <a:noAutofit/>
          </a:bodyPr>
          <a:lstStyle/>
          <a:p>
            <a:r>
              <a:rPr lang="en-US" sz="6000" dirty="0" smtClean="0">
                <a:latin typeface="Amienne" pitchFamily="82" charset="0"/>
              </a:rPr>
              <a:t>inarticulate</a:t>
            </a:r>
            <a:endParaRPr lang="en-US" sz="6000" dirty="0">
              <a:latin typeface="Amienne" pitchFamily="82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52600" y="5105400"/>
            <a:ext cx="5486400" cy="118586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</a:t>
            </a:r>
            <a:r>
              <a:rPr lang="en-US" sz="2000" dirty="0" smtClean="0"/>
              <a:t>dj. lacking </a:t>
            </a:r>
            <a:r>
              <a:rPr lang="en-US" sz="2000" dirty="0" smtClean="0"/>
              <a:t>the ability to be able to express oneself, especially in clear and effective </a:t>
            </a:r>
            <a:r>
              <a:rPr lang="en-US" sz="2000" dirty="0" smtClean="0"/>
              <a:t>speech</a:t>
            </a:r>
          </a:p>
          <a:p>
            <a:r>
              <a:rPr lang="en-US" sz="2000" dirty="0" smtClean="0"/>
              <a:t>in- not, against  ate-to make</a:t>
            </a:r>
            <a:endParaRPr lang="en-US" sz="2000" dirty="0"/>
          </a:p>
        </p:txBody>
      </p:sp>
      <p:pic>
        <p:nvPicPr>
          <p:cNvPr id="14340" name="Picture 4" descr="C:\Users\Jon\AppData\Local\Microsoft\Windows\Temporary Internet Files\Content.IE5\BH01TO4E\MCj0431644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0"/>
            <a:ext cx="4572000" cy="4572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 rot="1600629">
            <a:off x="2387289" y="721513"/>
            <a:ext cx="1994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>
                <a:latin typeface="Arial Rounded MT Bold" pitchFamily="34" charset="0"/>
              </a:rPr>
              <a:t>u</a:t>
            </a:r>
            <a:r>
              <a:rPr lang="en-US" sz="3200" dirty="0" err="1" smtClean="0">
                <a:latin typeface="Arial Rounded MT Bold" pitchFamily="34" charset="0"/>
              </a:rPr>
              <a:t>hhhh</a:t>
            </a:r>
            <a:r>
              <a:rPr lang="en-US" sz="3200" dirty="0" smtClean="0">
                <a:latin typeface="Arial Rounded MT Bold" pitchFamily="34" charset="0"/>
              </a:rPr>
              <a:t>…</a:t>
            </a:r>
            <a:endParaRPr lang="en-US" sz="3200" dirty="0">
              <a:latin typeface="Arial Rounded MT Bold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52600" y="6150114"/>
            <a:ext cx="670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To his dismay, the inarticulate speaker was booed off the stage.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62</TotalTime>
  <Words>76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fastidious</vt:lpstr>
      <vt:lpstr>inarticulate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Jon</dc:creator>
  <cp:lastModifiedBy>deepfreeze</cp:lastModifiedBy>
  <cp:revision>8</cp:revision>
  <dcterms:created xsi:type="dcterms:W3CDTF">2010-01-17T19:51:18Z</dcterms:created>
  <dcterms:modified xsi:type="dcterms:W3CDTF">2010-01-20T12:55:45Z</dcterms:modified>
</cp:coreProperties>
</file>